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91" r:id="rId2"/>
  </p:sldMasterIdLst>
  <p:notesMasterIdLst>
    <p:notesMasterId r:id="rId31"/>
  </p:notesMasterIdLst>
  <p:sldIdLst>
    <p:sldId id="256" r:id="rId3"/>
    <p:sldId id="301" r:id="rId4"/>
    <p:sldId id="260" r:id="rId5"/>
    <p:sldId id="258" r:id="rId6"/>
    <p:sldId id="274" r:id="rId7"/>
    <p:sldId id="259" r:id="rId8"/>
    <p:sldId id="262" r:id="rId9"/>
    <p:sldId id="277" r:id="rId10"/>
    <p:sldId id="287" r:id="rId11"/>
    <p:sldId id="300" r:id="rId12"/>
    <p:sldId id="288" r:id="rId13"/>
    <p:sldId id="265" r:id="rId14"/>
    <p:sldId id="284" r:id="rId15"/>
    <p:sldId id="290" r:id="rId16"/>
    <p:sldId id="295" r:id="rId17"/>
    <p:sldId id="291" r:id="rId18"/>
    <p:sldId id="296" r:id="rId19"/>
    <p:sldId id="292" r:id="rId20"/>
    <p:sldId id="297" r:id="rId21"/>
    <p:sldId id="289" r:id="rId22"/>
    <p:sldId id="293" r:id="rId23"/>
    <p:sldId id="298" r:id="rId24"/>
    <p:sldId id="294" r:id="rId25"/>
    <p:sldId id="299" r:id="rId26"/>
    <p:sldId id="276" r:id="rId27"/>
    <p:sldId id="273" r:id="rId28"/>
    <p:sldId id="286" r:id="rId29"/>
    <p:sldId id="261" r:id="rId30"/>
  </p:sldIdLst>
  <p:sldSz cx="9144000" cy="5143500" type="screen16x9"/>
  <p:notesSz cx="6858000" cy="9144000"/>
  <p:embeddedFontLst>
    <p:embeddedFont>
      <p:font typeface="Abhaya Libre" panose="02000503000000000000" pitchFamily="2" charset="77"/>
      <p:regular r:id="rId32"/>
      <p:bold r:id="rId33"/>
    </p:embeddedFont>
    <p:embeddedFont>
      <p:font typeface="Arial Bold" panose="020B07040202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alanquin Dark" panose="020B0004020203020204" pitchFamily="34" charset="77"/>
      <p:regular r:id="rId39"/>
      <p:bold r:id="rId40"/>
    </p:embeddedFont>
    <p:embeddedFont>
      <p:font typeface="Poppins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4681"/>
  </p:normalViewPr>
  <p:slideViewPr>
    <p:cSldViewPr snapToGrid="0">
      <p:cViewPr varScale="1">
        <p:scale>
          <a:sx n="242" d="100"/>
          <a:sy n="242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1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36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1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6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>
            <a:off x="1013050" y="869375"/>
            <a:ext cx="510088" cy="449425"/>
            <a:chOff x="3155513" y="3003000"/>
            <a:chExt cx="510088" cy="449425"/>
          </a:xfrm>
        </p:grpSpPr>
        <p:sp>
          <p:nvSpPr>
            <p:cNvPr id="48" name="Google Shape;48;p8"/>
            <p:cNvSpPr/>
            <p:nvPr/>
          </p:nvSpPr>
          <p:spPr>
            <a:xfrm>
              <a:off x="3178275" y="3033775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8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50" name="Google Shape;50;p8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56" h="16443" extrusionOk="0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554" extrusionOk="0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5497" h="563" extrusionOk="0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2133" extrusionOk="0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" name="Google Shape;61;p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4" r:id="rId8"/>
    <p:sldLayoutId id="2147483682" r:id="rId9"/>
    <p:sldLayoutId id="2147483683" r:id="rId10"/>
    <p:sldLayoutId id="2147483684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Caching in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r>
              <a:rPr lang="en" b="1"/>
              <a:t> </a:t>
            </a:r>
            <a:r>
              <a:rPr lang="en"/>
              <a:t>is a gas giant and the </a:t>
            </a:r>
            <a:r>
              <a:rPr lang="en" b="1">
                <a:solidFill>
                  <a:schemeClr val="accent1"/>
                </a:solidFill>
              </a:rPr>
              <a:t>biggest planet in the Solar System.</a:t>
            </a:r>
            <a:r>
              <a:rPr lang="en"/>
              <a:t> It's the fourth-brightest object in the night sky. It was named after the Roman god of the skies and lightning</a:t>
            </a:r>
            <a:endParaRPr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786485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920" name="Google Shape;920;p59"/>
          <p:cNvSpPr/>
          <p:nvPr/>
        </p:nvSpPr>
        <p:spPr>
          <a:xfrm>
            <a:off x="4076850" y="3993475"/>
            <a:ext cx="3077914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1" name="Google Shape;921;p59"/>
          <p:cNvSpPr txBox="1">
            <a:spLocks noGrp="1"/>
          </p:cNvSpPr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    </a:t>
            </a:r>
            <a:r>
              <a:rPr lang="en" i="1">
                <a:solidFill>
                  <a:schemeClr val="accent1"/>
                </a:solidFill>
              </a:rPr>
              <a:t>words</a:t>
            </a:r>
            <a:endParaRPr i="1">
              <a:solidFill>
                <a:schemeClr val="accent1"/>
              </a:solidFill>
            </a:endParaRPr>
          </a:p>
        </p:txBody>
      </p:sp>
      <p:cxnSp>
        <p:nvCxnSpPr>
          <p:cNvPr id="922" name="Google Shape;922;p59"/>
          <p:cNvCxnSpPr/>
          <p:nvPr/>
        </p:nvCxnSpPr>
        <p:spPr>
          <a:xfrm rot="10800000">
            <a:off x="2231151" y="35691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</a:t>
            </a:r>
            <a:r>
              <a:rPr lang="en"/>
              <a:t>Someone Famous</a:t>
            </a:r>
            <a:endParaRPr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</a:t>
            </a:r>
            <a:r>
              <a:rPr lang="en" b="1">
                <a:solidFill>
                  <a:schemeClr val="accent1"/>
                </a:solidFill>
              </a:rPr>
              <a:t>someone important said</a:t>
            </a:r>
            <a:r>
              <a:rPr lang="en"/>
              <a:t> and can make the reader get inspired.”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give </a:t>
            </a:r>
            <a:r>
              <a:rPr lang="en" b="1">
                <a:solidFill>
                  <a:schemeClr val="accent1"/>
                </a:solidFill>
              </a:rPr>
              <a:t>a brief description</a:t>
            </a:r>
            <a:r>
              <a:rPr lang="en"/>
              <a:t> of the topic you want to talk about here. For example, if </a:t>
            </a:r>
            <a:r>
              <a:rPr lang="en" b="1">
                <a:solidFill>
                  <a:schemeClr val="accent1"/>
                </a:solidFill>
              </a:rPr>
              <a:t>you want to talk about Mercury</a:t>
            </a:r>
            <a:r>
              <a:rPr lang="en"/>
              <a:t>, you can say that it’s the smallest planet in the entire Solar System</a:t>
            </a:r>
            <a:endParaRPr/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575" r="14568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 i="1"/>
              <a:t> concept</a:t>
            </a:r>
            <a:endParaRPr i="1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</a:t>
            </a:r>
            <a:r>
              <a:rPr lang="en" b="1">
                <a:solidFill>
                  <a:schemeClr val="accent1"/>
                </a:solidFill>
              </a:rPr>
              <a:t>use an image instead of a long text</a:t>
            </a:r>
            <a:r>
              <a:rPr lang="en"/>
              <a:t>. Your audience will appreciate it</a:t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607</Words>
  <Application>Microsoft Macintosh PowerPoint</Application>
  <PresentationFormat>On-screen Show (16:9)</PresentationFormat>
  <Paragraphs>98</Paragraphs>
  <Slides>28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 Bold</vt:lpstr>
      <vt:lpstr>Palanquin Dark</vt:lpstr>
      <vt:lpstr>Calibri</vt:lpstr>
      <vt:lpstr>Poppins</vt:lpstr>
      <vt:lpstr>Abhaya Libre</vt:lpstr>
      <vt:lpstr>Arial</vt:lpstr>
      <vt:lpstr>Times New Roman</vt:lpstr>
      <vt:lpstr>Software Development App Pitch Deck by Slidesgo</vt:lpstr>
      <vt:lpstr>Live! 360 2018</vt:lpstr>
      <vt:lpstr>CACHING</vt:lpstr>
      <vt:lpstr>PowerPoint Presentation</vt:lpstr>
      <vt:lpstr>Session Survey</vt:lpstr>
      <vt:lpstr>Agenda</vt:lpstr>
      <vt:lpstr>—Someone Famous</vt:lpstr>
      <vt:lpstr>Caching</vt:lpstr>
      <vt:lpstr>Caching</vt:lpstr>
      <vt:lpstr>A picture always reinforces  the concept</vt:lpstr>
      <vt:lpstr>Caching</vt:lpstr>
      <vt:lpstr>A picture always reinforces  the concept</vt:lpstr>
      <vt:lpstr>Caching</vt:lpstr>
      <vt:lpstr>In-memory Caching</vt:lpstr>
      <vt:lpstr>Code</vt:lpstr>
      <vt:lpstr>Output Caching</vt:lpstr>
      <vt:lpstr>Code</vt:lpstr>
      <vt:lpstr>Distributed Caching</vt:lpstr>
      <vt:lpstr>Code</vt:lpstr>
      <vt:lpstr>Advanced Topics</vt:lpstr>
      <vt:lpstr>Code</vt:lpstr>
      <vt:lpstr>Caching</vt:lpstr>
      <vt:lpstr>Response Caching</vt:lpstr>
      <vt:lpstr>Code</vt:lpstr>
      <vt:lpstr>Advanced Topics</vt:lpstr>
      <vt:lpstr>Code</vt:lpstr>
      <vt:lpstr>PowerPoint Presentation</vt:lpstr>
      <vt:lpstr>Caching</vt:lpstr>
      <vt:lpstr>Caching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11</cp:revision>
  <dcterms:modified xsi:type="dcterms:W3CDTF">2023-10-28T15:01:43Z</dcterms:modified>
</cp:coreProperties>
</file>